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49678"/>
            <a:ext cx="7772400" cy="51523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63135"/>
            <a:ext cx="6400800" cy="52770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ll in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5193" y="361711"/>
            <a:ext cx="5169824" cy="1863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9" name="Picture 8" descr="cy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5560" y="2872001"/>
            <a:ext cx="2604312" cy="392364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7625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474"/>
            <a:ext cx="8229599" cy="8074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432"/>
            <a:ext cx="8229600" cy="41766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66DB-BA4B-454C-8EB6-A9ED1E4879C5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8A89-792D-2F4F-AE22-130EB0224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310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28843"/>
            <a:ext cx="7772400" cy="1198359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4872"/>
            <a:ext cx="7772400" cy="683545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ll in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0863" y="361711"/>
            <a:ext cx="6010244" cy="2166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8" name="Picture 7" descr="cy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4200" y="3068183"/>
            <a:ext cx="2604312" cy="392364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56039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8349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5912"/>
            <a:ext cx="4038600" cy="4253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5912"/>
            <a:ext cx="4038600" cy="4253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66DB-BA4B-454C-8EB6-A9ED1E4879C5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8A89-792D-2F4F-AE22-130EB0224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718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8241"/>
            <a:ext cx="4040188" cy="8630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1271"/>
            <a:ext cx="4040188" cy="35754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08240"/>
            <a:ext cx="4041775" cy="8630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1271"/>
            <a:ext cx="4041775" cy="35754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66DB-BA4B-454C-8EB6-A9ED1E4879C5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8A89-792D-2F4F-AE22-130EB0224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8349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490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66DB-BA4B-454C-8EB6-A9ED1E4879C5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8A89-792D-2F4F-AE22-130EB0224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211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66DB-BA4B-454C-8EB6-A9ED1E4879C5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8A89-792D-2F4F-AE22-130EB0224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100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3008313" cy="7749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58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34268"/>
            <a:ext cx="3008313" cy="37110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66DB-BA4B-454C-8EB6-A9ED1E4879C5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925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38436"/>
            <a:ext cx="5486400" cy="4110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9187"/>
            <a:ext cx="5486400" cy="39945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86507"/>
            <a:ext cx="5486400" cy="5629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66DB-BA4B-454C-8EB6-A9ED1E4879C5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38A89-792D-2F4F-AE22-130EB0224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85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8445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Header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7185"/>
            <a:ext cx="8229600" cy="4250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A66DB-BA4B-454C-8EB6-A9ED1E4879C5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38A89-792D-2F4F-AE22-130EB02249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ll-in-logo-with-white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308" y="5879691"/>
            <a:ext cx="2196490" cy="791815"/>
          </a:xfrm>
          <a:prstGeom prst="rect">
            <a:avLst/>
          </a:prstGeom>
        </p:spPr>
      </p:pic>
      <p:pic>
        <p:nvPicPr>
          <p:cNvPr id="7" name="Picture 6" descr="sda-logo-white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4865" y="6140098"/>
            <a:ext cx="616484" cy="58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990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i="0" kern="1200">
          <a:solidFill>
            <a:schemeClr val="tx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Ministry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[Ministry Founder(s)]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Attracts Young People?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 Young people are attracted to churches that engage them with three essential things: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1022350" lvl="2" indent="-457200">
              <a:buFont typeface="Wingdings" pitchFamily="2" charset="2"/>
              <a:buChar char="Ø"/>
            </a:pPr>
            <a:r>
              <a:rPr lang="en-US" dirty="0" smtClean="0"/>
              <a:t>A sense of belonging</a:t>
            </a:r>
          </a:p>
          <a:p>
            <a:pPr marL="796925" lvl="1" indent="-514350">
              <a:buFont typeface="Wingdings" pitchFamily="2" charset="2"/>
              <a:buChar char="Ø"/>
            </a:pPr>
            <a:endParaRPr lang="en-US" dirty="0" smtClean="0"/>
          </a:p>
          <a:p>
            <a:pPr marL="1022350" lvl="2" indent="-457200">
              <a:buFont typeface="Wingdings" pitchFamily="2" charset="2"/>
              <a:buChar char="Ø"/>
            </a:pPr>
            <a:r>
              <a:rPr lang="en-US" dirty="0" smtClean="0"/>
              <a:t>A sense of meaning</a:t>
            </a:r>
          </a:p>
          <a:p>
            <a:pPr marL="796925" lvl="1" indent="-514350">
              <a:buFont typeface="Wingdings" pitchFamily="2" charset="2"/>
              <a:buChar char="Ø"/>
            </a:pPr>
            <a:endParaRPr lang="en-US" dirty="0" smtClean="0"/>
          </a:p>
          <a:p>
            <a:pPr marL="1022350" lvl="2" indent="-457200">
              <a:buFont typeface="Wingdings" pitchFamily="2" charset="2"/>
              <a:buChar char="Ø"/>
            </a:pPr>
            <a:r>
              <a:rPr lang="en-US" dirty="0" smtClean="0"/>
              <a:t>Opportunity to develop competence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752475" lvl="1" indent="-457200">
              <a:buFont typeface="Wingdings" charset="2"/>
              <a:buChar char="Ø"/>
            </a:pPr>
            <a:r>
              <a:rPr lang="en-US" dirty="0" smtClean="0"/>
              <a:t>What is currently happening with ministry at our church?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[……..]</a:t>
            </a:r>
          </a:p>
          <a:p>
            <a:pPr marL="1035050" lvl="2" indent="-457200">
              <a:buFont typeface="Wingdings" charset="2"/>
              <a:buChar char="Ø"/>
            </a:pPr>
            <a:endParaRPr lang="en-US" dirty="0" smtClean="0"/>
          </a:p>
          <a:p>
            <a:pPr marL="752475" lvl="1" indent="-457200">
              <a:buFont typeface="Wingdings" charset="2"/>
              <a:buChar char="Ø"/>
            </a:pPr>
            <a:r>
              <a:rPr lang="en-US" dirty="0" smtClean="0"/>
              <a:t>What resources are available?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[……..]</a:t>
            </a:r>
          </a:p>
          <a:p>
            <a:pPr marL="752475" lvl="1" indent="-457200">
              <a:buFont typeface="Wingdings" charset="2"/>
              <a:buChar char="Ø"/>
            </a:pPr>
            <a:endParaRPr lang="en-US" dirty="0" smtClean="0"/>
          </a:p>
          <a:p>
            <a:pPr marL="752475" lvl="1" indent="-457200">
              <a:buFont typeface="Wingdings" charset="2"/>
              <a:buChar char="Ø"/>
            </a:pPr>
            <a:r>
              <a:rPr lang="en-US" dirty="0" smtClean="0"/>
              <a:t>What is the need our ministry is addressing?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[……..]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752475" lvl="1" indent="-457200">
              <a:buFont typeface="Wingdings" charset="2"/>
              <a:buChar char="Ø"/>
            </a:pPr>
            <a:r>
              <a:rPr lang="en-US" dirty="0" smtClean="0"/>
              <a:t>What are the goals of this ministry?</a:t>
            </a:r>
          </a:p>
          <a:p>
            <a:pPr marL="752475" lvl="1" indent="-457200">
              <a:buFont typeface="Wingdings" charset="2"/>
              <a:buChar char="Ø"/>
            </a:pPr>
            <a:endParaRPr lang="en-US" dirty="0" smtClean="0"/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[…………]</a:t>
            </a:r>
          </a:p>
          <a:p>
            <a:pPr marL="752475" lvl="1" indent="-457200">
              <a:buFont typeface="Wingdings" charset="2"/>
              <a:buChar char="Ø"/>
            </a:pPr>
            <a:endParaRPr lang="en-US" dirty="0" smtClean="0"/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[…………]</a:t>
            </a:r>
          </a:p>
          <a:p>
            <a:pPr marL="752475" lvl="1" indent="-457200">
              <a:buFont typeface="Wingdings" charset="2"/>
              <a:buChar char="Ø"/>
            </a:pPr>
            <a:endParaRPr lang="en-US" dirty="0" smtClean="0"/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[…………]</a:t>
            </a:r>
          </a:p>
          <a:p>
            <a:pPr marL="752475" lvl="1" indent="-457200">
              <a:buFont typeface="Wingdings" charset="2"/>
              <a:buChar char="Ø"/>
            </a:pPr>
            <a:endParaRPr lang="en-US" dirty="0" smtClean="0"/>
          </a:p>
          <a:p>
            <a:pPr marL="1035050" lvl="2" indent="-457200">
              <a:buFont typeface="Wingdings" charset="2"/>
              <a:buChar char="Ø"/>
            </a:pPr>
            <a:r>
              <a:rPr lang="en-US" dirty="0" smtClean="0"/>
              <a:t>[…………]</a:t>
            </a:r>
          </a:p>
          <a:p>
            <a:pPr marL="752475" lvl="1" indent="-457200">
              <a:buFont typeface="Wingdings" charset="2"/>
              <a:buChar char="Ø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Projected Cost of Ministry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Funding from: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Ministry -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Lake Union Conference -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Church -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5275" lvl="1" indent="0">
              <a:buNone/>
            </a:pPr>
            <a:endParaRPr lang="en-US" dirty="0" smtClean="0"/>
          </a:p>
          <a:p>
            <a:pPr marL="752475" lvl="1" indent="-457200">
              <a:buFont typeface="Wingdings" charset="2"/>
              <a:buChar char="Ø"/>
            </a:pPr>
            <a:r>
              <a:rPr lang="en-US" sz="2900" dirty="0" smtClean="0"/>
              <a:t>Steps we need to take to get things started.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sz="2700" dirty="0" smtClean="0"/>
              <a:t>[…….]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sz="2700" dirty="0" smtClean="0"/>
              <a:t>[…….]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sz="2700" dirty="0" smtClean="0"/>
              <a:t>[…….]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sz="2700" dirty="0" smtClean="0"/>
              <a:t>[…….]</a:t>
            </a:r>
          </a:p>
          <a:p>
            <a:pPr marL="1035050" lvl="2" indent="-457200">
              <a:buFont typeface="Wingdings" charset="2"/>
              <a:buChar char="Ø"/>
            </a:pPr>
            <a:r>
              <a:rPr lang="en-US" sz="2700" dirty="0" smtClean="0"/>
              <a:t>[…….]</a:t>
            </a:r>
          </a:p>
          <a:p>
            <a:pPr marL="1035050" lvl="2" indent="-457200">
              <a:buFont typeface="Wingdings" charset="2"/>
              <a:buChar char="Ø"/>
            </a:pPr>
            <a:endParaRPr lang="en-US" sz="2700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[Type out the motion that you would like the board to vote on]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3980565"/>
            <a:ext cx="7772400" cy="51523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Thank You For Your Time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outh Congress Blue Theme">
  <a:themeElements>
    <a:clrScheme name="Youth Congress Theme Color">
      <a:dk1>
        <a:sysClr val="windowText" lastClr="000000"/>
      </a:dk1>
      <a:lt1>
        <a:sysClr val="window" lastClr="FFFFFF"/>
      </a:lt1>
      <a:dk2>
        <a:srgbClr val="1F497D"/>
      </a:dk2>
      <a:lt2>
        <a:srgbClr val="9AD6F7"/>
      </a:lt2>
      <a:accent1>
        <a:srgbClr val="194B79"/>
      </a:accent1>
      <a:accent2>
        <a:srgbClr val="E5DE21"/>
      </a:accent2>
      <a:accent3>
        <a:srgbClr val="9BBB59"/>
      </a:accent3>
      <a:accent4>
        <a:srgbClr val="7FF5B8"/>
      </a:accent4>
      <a:accent5>
        <a:srgbClr val="4BACC6"/>
      </a:accent5>
      <a:accent6>
        <a:srgbClr val="3698D7"/>
      </a:accent6>
      <a:hlink>
        <a:srgbClr val="0000FF"/>
      </a:hlink>
      <a:folHlink>
        <a:srgbClr val="E523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Youth Congress Blue Theme</Template>
  <TotalTime>549</TotalTime>
  <Words>133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Youth Congress Blue Theme</vt:lpstr>
      <vt:lpstr>Ministry Name</vt:lpstr>
      <vt:lpstr>What Attracts Young People?</vt:lpstr>
      <vt:lpstr>Assessment</vt:lpstr>
      <vt:lpstr>Goals</vt:lpstr>
      <vt:lpstr>Funding</vt:lpstr>
      <vt:lpstr>Plan Implementation</vt:lpstr>
      <vt:lpstr>Motion</vt:lpstr>
      <vt:lpstr>Thank You For Your Time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Name</dc:title>
  <dc:creator>Dale</dc:creator>
  <cp:lastModifiedBy>Dale</cp:lastModifiedBy>
  <cp:revision>3</cp:revision>
  <dcterms:created xsi:type="dcterms:W3CDTF">2013-02-01T04:21:24Z</dcterms:created>
  <dcterms:modified xsi:type="dcterms:W3CDTF">2013-02-10T00:12:22Z</dcterms:modified>
</cp:coreProperties>
</file>