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614" y="4103086"/>
            <a:ext cx="7772400" cy="646301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1978" y="4881635"/>
            <a:ext cx="7040880" cy="540168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ll i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50658" y="376089"/>
            <a:ext cx="5169824" cy="1863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9" name="Picture 8" descr="cy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2913" y="2885095"/>
            <a:ext cx="2604312" cy="392364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7625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74"/>
            <a:ext cx="8229599" cy="8074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432"/>
            <a:ext cx="8229600" cy="417666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10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28843"/>
            <a:ext cx="7772400" cy="1198359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504872"/>
            <a:ext cx="7772400" cy="683545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ll in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97406" y="518840"/>
            <a:ext cx="3897307" cy="1404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8" name="Picture 7" descr="cy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041" y="2492046"/>
            <a:ext cx="2170672" cy="327032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56039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349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5912"/>
            <a:ext cx="4038600" cy="4253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5912"/>
            <a:ext cx="4038600" cy="4253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1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8241"/>
            <a:ext cx="4040188" cy="863030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1271"/>
            <a:ext cx="4040188" cy="3575406"/>
          </a:xfrm>
        </p:spPr>
        <p:txBody>
          <a:bodyPr/>
          <a:lstStyle>
            <a:lvl1pPr>
              <a:defRPr sz="20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08240"/>
            <a:ext cx="4041775" cy="863031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1271"/>
            <a:ext cx="4041775" cy="3575406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349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90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21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100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3008313" cy="7749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58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4268"/>
            <a:ext cx="3008313" cy="42574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925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38436"/>
            <a:ext cx="5486400" cy="4110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9187"/>
            <a:ext cx="5486400" cy="3994591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6507"/>
            <a:ext cx="5486400" cy="5629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8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599" cy="844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Header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185"/>
            <a:ext cx="8229600" cy="42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3384-B537-7E4F-8CE7-5FE065CDD933}" type="datetimeFigureOut">
              <a:rPr lang="en-US" smtClean="0"/>
              <a:pPr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717DC-542A-A741-BC05-C67407B4E9A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ll-in-logo-with-white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308" y="5879691"/>
            <a:ext cx="2196490" cy="791815"/>
          </a:xfrm>
          <a:prstGeom prst="rect">
            <a:avLst/>
          </a:prstGeom>
        </p:spPr>
      </p:pic>
      <p:pic>
        <p:nvPicPr>
          <p:cNvPr id="7" name="Picture 6" descr="sda-logo-whi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4865" y="6140098"/>
            <a:ext cx="616484" cy="58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990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386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Attracts Young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Young people are attracted to churches that engage them with a three essential things</a:t>
            </a:r>
            <a:r>
              <a:rPr lang="en-US" dirty="0" smtClean="0"/>
              <a:t>:</a:t>
            </a:r>
          </a:p>
          <a:p>
            <a:pPr marL="1022350" lvl="2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sense of </a:t>
            </a:r>
            <a:r>
              <a:rPr lang="en-US" dirty="0" smtClean="0"/>
              <a:t>belonging</a:t>
            </a:r>
            <a:endParaRPr lang="en-US" dirty="0"/>
          </a:p>
          <a:p>
            <a:pPr marL="1022350" lvl="2" indent="-457200">
              <a:buFont typeface="+mj-lt"/>
              <a:buAutoNum type="arabicPeriod"/>
            </a:pPr>
            <a:r>
              <a:rPr lang="en-US" dirty="0"/>
              <a:t>A sense of meaning</a:t>
            </a:r>
          </a:p>
          <a:p>
            <a:pPr marL="1022350" lvl="2" indent="-457200">
              <a:buFont typeface="+mj-lt"/>
              <a:buAutoNum type="arabicPeriod"/>
            </a:pPr>
            <a:r>
              <a:rPr lang="en-US" dirty="0" smtClean="0"/>
              <a:t>Opportunity </a:t>
            </a:r>
            <a:r>
              <a:rPr lang="en-US" dirty="0"/>
              <a:t>to develop competence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394154" y="10073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72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b="1" dirty="0"/>
              <a:t>What is currently happening with ministry at your church?</a:t>
            </a:r>
          </a:p>
          <a:p>
            <a:pPr marL="800100" lvl="3" indent="-342900"/>
            <a:r>
              <a:rPr lang="en-US" dirty="0"/>
              <a:t>[……..]</a:t>
            </a:r>
          </a:p>
          <a:p>
            <a:pPr marL="342900" lvl="1" indent="-342900">
              <a:buFont typeface="Arial"/>
              <a:buChar char="•"/>
            </a:pPr>
            <a:r>
              <a:rPr lang="en-US" b="1" dirty="0"/>
              <a:t>What resources are available?</a:t>
            </a:r>
          </a:p>
          <a:p>
            <a:pPr marL="800100" lvl="3" indent="-342900"/>
            <a:r>
              <a:rPr lang="en-US" dirty="0"/>
              <a:t>[……..</a:t>
            </a:r>
            <a:r>
              <a:rPr lang="en-US" dirty="0" smtClean="0"/>
              <a:t>]</a:t>
            </a:r>
          </a:p>
          <a:p>
            <a:pPr marL="342900" lvl="2" indent="-342900"/>
            <a:r>
              <a:rPr lang="en-US" b="1" dirty="0"/>
              <a:t>What is the need our ministry is addressing?</a:t>
            </a:r>
          </a:p>
          <a:p>
            <a:pPr marL="800100" lvl="3" indent="-342900"/>
            <a:r>
              <a:rPr lang="en-US" dirty="0"/>
              <a:t>[……..]</a:t>
            </a:r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730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b="1" dirty="0"/>
              <a:t>What are the goals of this ministry?</a:t>
            </a:r>
          </a:p>
          <a:p>
            <a:pPr marL="800100" lvl="3" indent="-342900"/>
            <a:r>
              <a:rPr lang="en-US" dirty="0" smtClean="0"/>
              <a:t>[…………]</a:t>
            </a:r>
            <a:endParaRPr lang="en-US" dirty="0"/>
          </a:p>
          <a:p>
            <a:pPr marL="800100" lvl="3" indent="-342900"/>
            <a:r>
              <a:rPr lang="en-US" dirty="0"/>
              <a:t>[…………]</a:t>
            </a:r>
          </a:p>
          <a:p>
            <a:pPr marL="800100" lvl="3" indent="-342900"/>
            <a:r>
              <a:rPr lang="en-US" dirty="0"/>
              <a:t>[…………</a:t>
            </a:r>
            <a:r>
              <a:rPr lang="en-US" dirty="0" smtClean="0"/>
              <a:t>]</a:t>
            </a:r>
          </a:p>
          <a:p>
            <a:pPr marL="800100" lvl="3" indent="-342900"/>
            <a:r>
              <a:rPr lang="en-US" dirty="0" smtClean="0"/>
              <a:t>[</a:t>
            </a:r>
            <a:r>
              <a:rPr lang="en-US" dirty="0"/>
              <a:t>…………]</a:t>
            </a:r>
          </a:p>
          <a:p>
            <a:pPr marL="800100" lvl="3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37624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Projected Cost of Ministry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Funding from: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Ministry -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Lake Union Conference -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Church -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2900" b="1" dirty="0"/>
              <a:t>Steps we need to take to get things started.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646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[Type out the motion that you would like the board to vote on]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294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outh congress Blue Template">
  <a:themeElements>
    <a:clrScheme name="Youth Congress Theme Color">
      <a:dk1>
        <a:sysClr val="windowText" lastClr="000000"/>
      </a:dk1>
      <a:lt1>
        <a:sysClr val="window" lastClr="FFFFFF"/>
      </a:lt1>
      <a:dk2>
        <a:srgbClr val="1F497D"/>
      </a:dk2>
      <a:lt2>
        <a:srgbClr val="9AD6F7"/>
      </a:lt2>
      <a:accent1>
        <a:srgbClr val="194B79"/>
      </a:accent1>
      <a:accent2>
        <a:srgbClr val="E5DE21"/>
      </a:accent2>
      <a:accent3>
        <a:srgbClr val="9BBB59"/>
      </a:accent3>
      <a:accent4>
        <a:srgbClr val="7FF5B8"/>
      </a:accent4>
      <a:accent5>
        <a:srgbClr val="4BACC6"/>
      </a:accent5>
      <a:accent6>
        <a:srgbClr val="3698D7"/>
      </a:accent6>
      <a:hlink>
        <a:srgbClr val="0000FF"/>
      </a:hlink>
      <a:folHlink>
        <a:srgbClr val="E523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Youth congress Blue Template</Template>
  <TotalTime>12</TotalTime>
  <Words>118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Youth congress Blue Template</vt:lpstr>
      <vt:lpstr>Slide 1</vt:lpstr>
      <vt:lpstr>What Attracts Young People?</vt:lpstr>
      <vt:lpstr>Assessment</vt:lpstr>
      <vt:lpstr>Goals</vt:lpstr>
      <vt:lpstr>Funding</vt:lpstr>
      <vt:lpstr>Plan Implementation</vt:lpstr>
      <vt:lpstr>Motion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</dc:creator>
  <cp:lastModifiedBy>Dale</cp:lastModifiedBy>
  <cp:revision>3</cp:revision>
  <dcterms:created xsi:type="dcterms:W3CDTF">2013-02-10T00:00:49Z</dcterms:created>
  <dcterms:modified xsi:type="dcterms:W3CDTF">2013-02-10T00:12:54Z</dcterms:modified>
</cp:coreProperties>
</file>